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7" r:id="rId2"/>
    <p:sldId id="277" r:id="rId3"/>
    <p:sldId id="272" r:id="rId4"/>
    <p:sldId id="279" r:id="rId5"/>
    <p:sldId id="282" r:id="rId6"/>
    <p:sldId id="286" r:id="rId7"/>
    <p:sldId id="283" r:id="rId8"/>
    <p:sldId id="285" r:id="rId9"/>
    <p:sldId id="284" r:id="rId10"/>
    <p:sldId id="281" r:id="rId11"/>
    <p:sldId id="280" r:id="rId12"/>
    <p:sldId id="265" r:id="rId13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82"/>
            <p14:sldId id="286"/>
            <p14:sldId id="283"/>
            <p14:sldId id="285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A"/>
    <a:srgbClr val="FBE8A5"/>
    <a:srgbClr val="212227"/>
    <a:srgbClr val="E5D499"/>
    <a:srgbClr val="D4CFC5"/>
    <a:srgbClr val="9A928A"/>
    <a:srgbClr val="605550"/>
    <a:srgbClr val="F0DE9F"/>
    <a:srgbClr val="D3D3D4"/>
    <a:srgbClr val="E3D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2932" autoAdjust="0"/>
  </p:normalViewPr>
  <p:slideViewPr>
    <p:cSldViewPr snapToGrid="0" showGuides="1">
      <p:cViewPr>
        <p:scale>
          <a:sx n="75" d="100"/>
          <a:sy n="75" d="100"/>
        </p:scale>
        <p:origin x="202" y="-24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1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3.wdp"/><Relationship Id="rId7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1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10" Type="http://schemas.openxmlformats.org/officeDocument/2006/relationships/image" Target="../media/image22.jpeg"/><Relationship Id="rId4" Type="http://schemas.openxmlformats.org/officeDocument/2006/relationships/image" Target="../media/image15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3.wdp"/><Relationship Id="rId7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9DC37-8C90-852F-C84C-8D33DC04DD34}"/>
              </a:ext>
            </a:extLst>
          </p:cNvPr>
          <p:cNvSpPr/>
          <p:nvPr/>
        </p:nvSpPr>
        <p:spPr>
          <a:xfrm>
            <a:off x="1448933" y="1438211"/>
            <a:ext cx="4420149" cy="582427"/>
          </a:xfrm>
          <a:prstGeom prst="rect">
            <a:avLst/>
          </a:prstGeom>
          <a:solidFill>
            <a:srgbClr val="1418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60890" y="1179743"/>
            <a:ext cx="4286667" cy="5385584"/>
            <a:chOff x="1460890" y="1179743"/>
            <a:chExt cx="4286667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60890" y="1179743"/>
              <a:ext cx="4096873" cy="766696"/>
              <a:chOff x="1460890" y="1179743"/>
              <a:chExt cx="4096873" cy="76669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20B7F-8EBE-3A67-B830-AFD7CB61C7F1}"/>
                  </a:ext>
                </a:extLst>
              </p:cNvPr>
              <p:cNvSpPr txBox="1"/>
              <p:nvPr/>
            </p:nvSpPr>
            <p:spPr>
              <a:xfrm>
                <a:off x="1760250" y="1538635"/>
                <a:ext cx="3797513" cy="40780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변형이 가능한 무기를 사용하여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연금술의 전문가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라는 느낌을 강조하였습니다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altLang="ko-KR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NPC </a:t>
                </a:r>
                <a:r>
                  <a:rPr lang="ko-KR" altLang="en-US" sz="800" dirty="0" err="1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마리우의</a:t>
                </a:r>
                <a:r>
                  <a:rPr lang="ko-KR" altLang="en-US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</a:t>
                </a:r>
                <a:r>
                  <a:rPr lang="en-US" altLang="ko-KR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‘</a:t>
                </a:r>
                <a:r>
                  <a:rPr lang="ko-KR" altLang="en-US" sz="800" dirty="0" err="1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썬더스톰</a:t>
                </a:r>
                <a:r>
                  <a:rPr lang="en-US" altLang="ko-KR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같이 필요한 부분만 남긴 </a:t>
                </a:r>
                <a:r>
                  <a:rPr lang="ko-KR" altLang="en-US" sz="800" dirty="0" err="1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호문쿨루스입니다</a:t>
                </a:r>
                <a:r>
                  <a:rPr lang="en-US" altLang="ko-KR" sz="800" dirty="0">
                    <a:ln w="25400">
                      <a:noFill/>
                    </a:ln>
                    <a:solidFill>
                      <a:srgbClr val="FBE8A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F06FD19-4D5E-3B4F-BC65-13C4EADFFE3C}"/>
              </a:ext>
            </a:extLst>
          </p:cNvPr>
          <p:cNvGrpSpPr/>
          <p:nvPr/>
        </p:nvGrpSpPr>
        <p:grpSpPr>
          <a:xfrm>
            <a:off x="5840173" y="785026"/>
            <a:ext cx="5425282" cy="913121"/>
            <a:chOff x="5840173" y="785026"/>
            <a:chExt cx="5425282" cy="9131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D83FED-D642-B53A-16D1-461D0D8AA8B5}"/>
                </a:ext>
              </a:extLst>
            </p:cNvPr>
            <p:cNvSpPr txBox="1"/>
            <p:nvPr/>
          </p:nvSpPr>
          <p:spPr>
            <a:xfrm>
              <a:off x="5840173" y="785026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1FE7E-012D-0AE3-4532-5E3F77625163}"/>
                </a:ext>
              </a:extLst>
            </p:cNvPr>
            <p:cNvSpPr txBox="1"/>
            <p:nvPr/>
          </p:nvSpPr>
          <p:spPr>
            <a:xfrm>
              <a:off x="5946691" y="1170759"/>
              <a:ext cx="5318764" cy="527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마법진을 그려 우주의 현상들을 재현하거나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별자리가 가진 신비로운 힘으로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8780A4-6008-7DD9-8ED5-6915F77B571C}"/>
              </a:ext>
            </a:extLst>
          </p:cNvPr>
          <p:cNvGrpSpPr/>
          <p:nvPr/>
        </p:nvGrpSpPr>
        <p:grpSpPr>
          <a:xfrm>
            <a:off x="5893071" y="5377012"/>
            <a:ext cx="5372384" cy="1265636"/>
            <a:chOff x="5949633" y="5377012"/>
            <a:chExt cx="5372384" cy="126563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ECA17E3-3E13-CB38-59AD-A69F0F662D08}"/>
                </a:ext>
              </a:extLst>
            </p:cNvPr>
            <p:cNvGrpSpPr/>
            <p:nvPr/>
          </p:nvGrpSpPr>
          <p:grpSpPr>
            <a:xfrm>
              <a:off x="5949633" y="5377012"/>
              <a:ext cx="5372384" cy="1265636"/>
              <a:chOff x="6118593" y="5377012"/>
              <a:chExt cx="5372384" cy="126563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4160F1E-0937-AF85-DA30-F5DF0EC5E444}"/>
                  </a:ext>
                </a:extLst>
              </p:cNvPr>
              <p:cNvSpPr/>
              <p:nvPr/>
            </p:nvSpPr>
            <p:spPr>
              <a:xfrm>
                <a:off x="6118593" y="5377012"/>
                <a:ext cx="5372384" cy="1265636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144B728-1246-D602-3E09-431C5699214F}"/>
                  </a:ext>
                </a:extLst>
              </p:cNvPr>
              <p:cNvGrpSpPr/>
              <p:nvPr/>
            </p:nvGrpSpPr>
            <p:grpSpPr>
              <a:xfrm>
                <a:off x="6222005" y="5429388"/>
                <a:ext cx="2563252" cy="1115451"/>
                <a:chOff x="6062211" y="5426622"/>
                <a:chExt cx="2563252" cy="111545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F411B64-BC12-5872-20A2-AE0BEE40C30B}"/>
                    </a:ext>
                  </a:extLst>
                </p:cNvPr>
                <p:cNvSpPr txBox="1"/>
                <p:nvPr/>
              </p:nvSpPr>
              <p:spPr>
                <a:xfrm>
                  <a:off x="6121572" y="5642660"/>
                  <a:ext cx="2503891" cy="89941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회복량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시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0.1527</a:t>
                  </a:r>
                  <a:endParaRPr lang="en-US" altLang="ko-KR" sz="900" b="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B0FCD9-27D1-AA69-7FB0-D1EA72D3C4BE}"/>
                    </a:ext>
                  </a:extLst>
                </p:cNvPr>
                <p:cNvSpPr txBox="1"/>
                <p:nvPr/>
              </p:nvSpPr>
              <p:spPr>
                <a:xfrm>
                  <a:off x="6062211" y="5426622"/>
                  <a:ext cx="472886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특화 계수</a:t>
                  </a: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58EF270-A851-5753-25EC-53F1AB75EEFA}"/>
                </a:ext>
              </a:extLst>
            </p:cNvPr>
            <p:cNvGrpSpPr/>
            <p:nvPr/>
          </p:nvGrpSpPr>
          <p:grpSpPr>
            <a:xfrm>
              <a:off x="9169831" y="5429388"/>
              <a:ext cx="1966134" cy="907702"/>
              <a:chOff x="9713973" y="5426622"/>
              <a:chExt cx="1966134" cy="90770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7AAB68-2984-71C8-30CE-FDCCF73FE22B}"/>
                  </a:ext>
                </a:extLst>
              </p:cNvPr>
              <p:cNvSpPr txBox="1"/>
              <p:nvPr/>
            </p:nvSpPr>
            <p:spPr>
              <a:xfrm>
                <a:off x="9767724" y="5642660"/>
                <a:ext cx="1912383" cy="691664"/>
              </a:xfrm>
              <a:prstGeom prst="rect">
                <a:avLst/>
              </a:prstGeom>
              <a:noFill/>
            </p:spPr>
            <p:txBody>
              <a:bodyPr wrap="none" lIns="0" rIns="0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공격력이 지능의 영향을 받습니다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체력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당 최대 생명력이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방어력이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100%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적용됩니다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E01E0F-749F-4506-B34E-05176428DBCC}"/>
                  </a:ext>
                </a:extLst>
              </p:cNvPr>
              <p:cNvSpPr txBox="1"/>
              <p:nvPr/>
            </p:nvSpPr>
            <p:spPr>
              <a:xfrm>
                <a:off x="9713973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0BE633-E087-D2D0-CDEE-EBFC6242B5F4}"/>
              </a:ext>
            </a:extLst>
          </p:cNvPr>
          <p:cNvGrpSpPr/>
          <p:nvPr/>
        </p:nvGrpSpPr>
        <p:grpSpPr>
          <a:xfrm>
            <a:off x="5946691" y="1876013"/>
            <a:ext cx="5556008" cy="3196148"/>
            <a:chOff x="5946691" y="1876013"/>
            <a:chExt cx="5556008" cy="319614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6DE271-26A0-F64B-8C2D-2FFB855A1CB1}"/>
                </a:ext>
              </a:extLst>
            </p:cNvPr>
            <p:cNvGrpSpPr/>
            <p:nvPr/>
          </p:nvGrpSpPr>
          <p:grpSpPr>
            <a:xfrm>
              <a:off x="5946691" y="1876013"/>
              <a:ext cx="5556008" cy="1379440"/>
              <a:chOff x="5946691" y="1876013"/>
              <a:chExt cx="5556008" cy="137944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62ACD-721C-4C18-6CE7-A4D98A1430CF}"/>
                  </a:ext>
                </a:extLst>
              </p:cNvPr>
              <p:cNvSpPr txBox="1"/>
              <p:nvPr/>
            </p:nvSpPr>
            <p:spPr>
              <a:xfrm>
                <a:off x="5946691" y="1876013"/>
                <a:ext cx="1378904" cy="40011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rPr>
                  <a:t>IDENTITY</a:t>
                </a:r>
                <a:endParaRPr lang="ko-KR" altLang="en-US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C63FD8-A012-C9A7-9481-2E5564132729}"/>
                  </a:ext>
                </a:extLst>
              </p:cNvPr>
              <p:cNvSpPr txBox="1"/>
              <p:nvPr/>
            </p:nvSpPr>
            <p:spPr>
              <a:xfrm>
                <a:off x="5946691" y="2266400"/>
                <a:ext cx="5556008" cy="98905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레코드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아스트로맨서는 사용한 스킬을 기록할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스킬의 양상에 따라 다른 버프 효과를 얻을 수 있고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두 스킬의 양상이 일치한다면 클러스터 스킬을 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맞는 버프 효과들과 클러스터 스킬을 활용해 전략적인 전투를 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82874A6-2D35-4CCB-49E7-32BEFC1CEE0A}"/>
                </a:ext>
              </a:extLst>
            </p:cNvPr>
            <p:cNvGrpSpPr/>
            <p:nvPr/>
          </p:nvGrpSpPr>
          <p:grpSpPr>
            <a:xfrm>
              <a:off x="6096000" y="3362140"/>
              <a:ext cx="4830821" cy="1710021"/>
              <a:chOff x="6096000" y="3462037"/>
              <a:chExt cx="4830821" cy="171002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789162-C5E5-D542-DE07-2759D9355CDB}"/>
                  </a:ext>
                </a:extLst>
              </p:cNvPr>
              <p:cNvGrpSpPr/>
              <p:nvPr/>
            </p:nvGrpSpPr>
            <p:grpSpPr>
              <a:xfrm>
                <a:off x="9479422" y="3462037"/>
                <a:ext cx="1447399" cy="1710021"/>
                <a:chOff x="9271706" y="4825279"/>
                <a:chExt cx="1447399" cy="1710021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26AB3F-72CD-F4C0-EAAC-86CA769B30EC}"/>
                    </a:ext>
                  </a:extLst>
                </p:cNvPr>
                <p:cNvSpPr txBox="1"/>
                <p:nvPr/>
              </p:nvSpPr>
              <p:spPr>
                <a:xfrm>
                  <a:off x="9447018" y="6289079"/>
                  <a:ext cx="109677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대표 무기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</a:p>
              </p:txBody>
            </p:sp>
            <p:pic>
              <p:nvPicPr>
                <p:cNvPr id="12" name="그림 11" descr="장치, 시계, 나침반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8E420D19-0365-710B-A3CF-0C5E6835C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1706" y="4825279"/>
                  <a:ext cx="1447399" cy="1447399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D2FBB34-5794-2B37-3A63-C8C7FEE8A632}"/>
                  </a:ext>
                </a:extLst>
              </p:cNvPr>
              <p:cNvGrpSpPr/>
              <p:nvPr/>
            </p:nvGrpSpPr>
            <p:grpSpPr>
              <a:xfrm>
                <a:off x="6096000" y="3587196"/>
                <a:ext cx="2160790" cy="1584862"/>
                <a:chOff x="6219996" y="3587196"/>
                <a:chExt cx="2160790" cy="158486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C51AC2-8613-5AD7-C6C9-B22A63115D84}"/>
                    </a:ext>
                  </a:extLst>
                </p:cNvPr>
                <p:cNvSpPr txBox="1"/>
                <p:nvPr/>
              </p:nvSpPr>
              <p:spPr>
                <a:xfrm>
                  <a:off x="6459456" y="4925837"/>
                  <a:ext cx="16818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 err="1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레코드</a:t>
                  </a: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46201FD-A1A5-8E86-038F-9F65790A8382}"/>
                    </a:ext>
                  </a:extLst>
                </p:cNvPr>
                <p:cNvGrpSpPr/>
                <p:nvPr/>
              </p:nvGrpSpPr>
              <p:grpSpPr>
                <a:xfrm>
                  <a:off x="6219996" y="3587196"/>
                  <a:ext cx="2160790" cy="1224501"/>
                  <a:chOff x="6219996" y="3587196"/>
                  <a:chExt cx="2160790" cy="1224501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3A43725E-D1AF-3F8E-50EB-B36EBC14874A}"/>
                      </a:ext>
                    </a:extLst>
                  </p:cNvPr>
                  <p:cNvGrpSpPr/>
                  <p:nvPr/>
                </p:nvGrpSpPr>
                <p:grpSpPr>
                  <a:xfrm>
                    <a:off x="7562508" y="3587196"/>
                    <a:ext cx="818278" cy="1131033"/>
                    <a:chOff x="7562508" y="3587196"/>
                    <a:chExt cx="818278" cy="113103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9CC31960-6E5F-BDAD-4A52-AFB93F4139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62508" y="3914236"/>
                      <a:ext cx="818278" cy="803993"/>
                      <a:chOff x="9981903" y="5055558"/>
                      <a:chExt cx="818278" cy="803993"/>
                    </a:xfrm>
                  </p:grpSpPr>
                  <p:pic>
                    <p:nvPicPr>
                      <p:cNvPr id="36" name="Picture 2">
                        <a:extLst>
                          <a:ext uri="{FF2B5EF4-FFF2-40B4-BE49-F238E27FC236}">
                            <a16:creationId xmlns:a16="http://schemas.microsoft.com/office/drawing/2014/main" id="{5DA3D74C-57BB-A799-EEA3-8651A7A26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301A519A-84C6-2DB9-EC6E-4628626CFE29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5423" y="5074792"/>
                        <a:ext cx="756000" cy="756000"/>
                        <a:chOff x="7809871" y="4796310"/>
                        <a:chExt cx="721987" cy="720000"/>
                      </a:xfrm>
                    </p:grpSpPr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71537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9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38" name="Picture 2">
                        <a:extLst>
                          <a:ext uri="{FF2B5EF4-FFF2-40B4-BE49-F238E27FC236}">
                            <a16:creationId xmlns:a16="http://schemas.microsoft.com/office/drawing/2014/main" id="{B4A6233D-EC3B-16D0-2B4C-B318D2F8F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846" t="15450" r="22216" b="14410"/>
                      <a:stretch/>
                    </p:blipFill>
                    <p:spPr bwMode="auto">
                      <a:xfrm>
                        <a:off x="10086974" y="5293322"/>
                        <a:ext cx="257521" cy="3229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9" name="Picture 4">
                        <a:extLst>
                          <a:ext uri="{FF2B5EF4-FFF2-40B4-BE49-F238E27FC236}">
                            <a16:creationId xmlns:a16="http://schemas.microsoft.com/office/drawing/2014/main" id="{3B315223-47A2-3D63-8AE5-21A8D7625D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00" t="28850" r="19120" b="28720"/>
                      <a:stretch/>
                    </p:blipFill>
                    <p:spPr bwMode="auto">
                      <a:xfrm>
                        <a:off x="10408344" y="5334630"/>
                        <a:ext cx="332691" cy="230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A4E292E2-3A95-FB49-5228-3080B79CB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20590" y="3587196"/>
                      <a:ext cx="702115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기록 모드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A7897EF8-1390-31AD-A650-80B1815210BD}"/>
                      </a:ext>
                    </a:extLst>
                  </p:cNvPr>
                  <p:cNvGrpSpPr/>
                  <p:nvPr/>
                </p:nvGrpSpPr>
                <p:grpSpPr>
                  <a:xfrm>
                    <a:off x="6219996" y="3587196"/>
                    <a:ext cx="982354" cy="1224501"/>
                    <a:chOff x="6219996" y="3587196"/>
                    <a:chExt cx="982354" cy="1224501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5D4BE618-24CD-ADCF-2FBD-58AD6F8E34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9996" y="3788100"/>
                      <a:ext cx="982354" cy="1023597"/>
                      <a:chOff x="7643769" y="832165"/>
                      <a:chExt cx="982354" cy="1023597"/>
                    </a:xfrm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3CEAC6C5-4256-FFF2-390F-FBBE6D7F39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5807" y="941967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33" name="Picture 2">
                          <a:extLst>
                            <a:ext uri="{FF2B5EF4-FFF2-40B4-BE49-F238E27FC236}">
                              <a16:creationId xmlns:a16="http://schemas.microsoft.com/office/drawing/2014/main" id="{F4F50BE1-93DA-4B6F-A3DE-D85887FB99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029C5D8E-E006-255A-6F60-ED80ED64D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28" name="그룹 27">
                        <a:extLst>
                          <a:ext uri="{FF2B5EF4-FFF2-40B4-BE49-F238E27FC236}">
                            <a16:creationId xmlns:a16="http://schemas.microsoft.com/office/drawing/2014/main" id="{89BC98EC-4EB7-80FB-A69D-23A3C07B6E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3769" y="832165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29" name="타원 28">
                          <a:extLst>
                            <a:ext uri="{FF2B5EF4-FFF2-40B4-BE49-F238E27FC236}">
                              <a16:creationId xmlns:a16="http://schemas.microsoft.com/office/drawing/2014/main" id="{70854281-94DD-F60D-6AE8-51A8ADF737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0" name="그룹 29">
                          <a:extLst>
                            <a:ext uri="{FF2B5EF4-FFF2-40B4-BE49-F238E27FC236}">
                              <a16:creationId xmlns:a16="http://schemas.microsoft.com/office/drawing/2014/main" id="{2103AD5F-403B-5670-58B1-3BAE150F5C4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31" name="Picture 6">
                            <a:extLst>
                              <a:ext uri="{FF2B5EF4-FFF2-40B4-BE49-F238E27FC236}">
                                <a16:creationId xmlns:a16="http://schemas.microsoft.com/office/drawing/2014/main" id="{DE2A48BC-308C-B261-E49A-86ECD3C0F21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2" name="Picture 2">
                            <a:extLst>
                              <a:ext uri="{FF2B5EF4-FFF2-40B4-BE49-F238E27FC236}">
                                <a16:creationId xmlns:a16="http://schemas.microsoft.com/office/drawing/2014/main" id="{278BF4B1-895F-4ACB-F714-E95EDD9E76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CF6EE0C7-836B-28A7-221D-AFA141A1B2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5150" y="3587196"/>
                      <a:ext cx="452047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D299-D007-3189-EC9E-7F2A387C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353E5-89FE-EC3D-A643-0EE7DE71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787ED-D94D-34ED-D682-91EE00C125FC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78C6A-A9BD-2E97-4E90-77CCD1EDD448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A67DB-1F87-9606-6B2A-CBE3B40F66D5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CC6BE3-0198-23E7-1008-FB73D09810B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84698C-8116-EA9A-21E7-872F9B7C904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65F75C-6D7C-8A71-C721-9608762CAE3F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4EEC8C-A80B-786C-505C-5CFE488E37AE}"/>
              </a:ext>
            </a:extLst>
          </p:cNvPr>
          <p:cNvSpPr txBox="1"/>
          <p:nvPr/>
        </p:nvSpPr>
        <p:spPr>
          <a:xfrm>
            <a:off x="1450975" y="734819"/>
            <a:ext cx="38135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채운 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C549FF-E738-85CE-0447-F4F67FB3947E}"/>
              </a:ext>
            </a:extLst>
          </p:cNvPr>
          <p:cNvSpPr txBox="1"/>
          <p:nvPr/>
        </p:nvSpPr>
        <p:spPr>
          <a:xfrm>
            <a:off x="1450975" y="3344247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B43D64-06FE-BFD5-FB65-3DC1F1530183}"/>
              </a:ext>
            </a:extLst>
          </p:cNvPr>
          <p:cNvGrpSpPr/>
          <p:nvPr/>
        </p:nvGrpSpPr>
        <p:grpSpPr>
          <a:xfrm>
            <a:off x="1450975" y="1989007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5E2FB9-1DC1-6D3B-6966-7858A1FAD1A9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3F78A76-BFA1-8D7D-647E-20A7021073D3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E43F700-680F-C36C-FDD7-D2BAC5C45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253629"/>
              </p:ext>
            </p:extLst>
          </p:nvPr>
        </p:nvGraphicFramePr>
        <p:xfrm>
          <a:off x="1450975" y="3650610"/>
          <a:ext cx="6677025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8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300736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0699ED0F-E681-5DBB-9667-E238500F67A5}"/>
              </a:ext>
            </a:extLst>
          </p:cNvPr>
          <p:cNvGrpSpPr/>
          <p:nvPr/>
        </p:nvGrpSpPr>
        <p:grpSpPr>
          <a:xfrm>
            <a:off x="8298492" y="3783097"/>
            <a:ext cx="3493776" cy="1379513"/>
            <a:chOff x="8352141" y="2986844"/>
            <a:chExt cx="3493776" cy="13795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0592D0-8C49-F180-4868-BDD6F351AE0B}"/>
                </a:ext>
              </a:extLst>
            </p:cNvPr>
            <p:cNvSpPr txBox="1"/>
            <p:nvPr/>
          </p:nvSpPr>
          <p:spPr>
            <a:xfrm>
              <a:off x="9483475" y="2986844"/>
              <a:ext cx="852798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버프 효과 적용 예시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0205032-AF5A-644E-433A-5DAFE24517DB}"/>
                </a:ext>
              </a:extLst>
            </p:cNvPr>
            <p:cNvGrpSpPr/>
            <p:nvPr/>
          </p:nvGrpSpPr>
          <p:grpSpPr>
            <a:xfrm>
              <a:off x="8352141" y="3260406"/>
              <a:ext cx="3493776" cy="1105951"/>
              <a:chOff x="8428341" y="3314567"/>
              <a:chExt cx="3493776" cy="1105951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1D2A23C-8A39-2654-6EA6-BEEAAEAA93F3}"/>
                  </a:ext>
                </a:extLst>
              </p:cNvPr>
              <p:cNvGrpSpPr/>
              <p:nvPr/>
            </p:nvGrpSpPr>
            <p:grpSpPr>
              <a:xfrm>
                <a:off x="9560736" y="3314567"/>
                <a:ext cx="850676" cy="835826"/>
                <a:chOff x="9981903" y="5055558"/>
                <a:chExt cx="818278" cy="803993"/>
              </a:xfrm>
            </p:grpSpPr>
            <p:pic>
              <p:nvPicPr>
                <p:cNvPr id="45" name="Picture 2">
                  <a:extLst>
                    <a:ext uri="{FF2B5EF4-FFF2-40B4-BE49-F238E27FC236}">
                      <a16:creationId xmlns:a16="http://schemas.microsoft.com/office/drawing/2014/main" id="{2E8BBE44-91C5-4BCB-36CB-A2630DA035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9981903" y="5055558"/>
                  <a:ext cx="818278" cy="803993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9FCFE54F-7988-731D-482E-DC1B22C8380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015423" y="5074792"/>
                  <a:ext cx="756000" cy="756000"/>
                  <a:chOff x="7809871" y="4796310"/>
                  <a:chExt cx="721987" cy="720000"/>
                </a:xfrm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7805BA24-25F9-A41B-4BB8-8903162E3F2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8171537" y="4796310"/>
                    <a:ext cx="360321" cy="720000"/>
                  </a:xfrm>
                  <a:custGeom>
                    <a:avLst/>
                    <a:gdLst>
                      <a:gd name="connsiteX0" fmla="*/ 457200 w 457608"/>
                      <a:gd name="connsiteY0" fmla="*/ 0 h 914400"/>
                      <a:gd name="connsiteX1" fmla="*/ 457608 w 457608"/>
                      <a:gd name="connsiteY1" fmla="*/ 41 h 914400"/>
                      <a:gd name="connsiteX2" fmla="*/ 457608 w 457608"/>
                      <a:gd name="connsiteY2" fmla="*/ 914359 h 914400"/>
                      <a:gd name="connsiteX3" fmla="*/ 457200 w 457608"/>
                      <a:gd name="connsiteY3" fmla="*/ 914400 h 914400"/>
                      <a:gd name="connsiteX4" fmla="*/ 0 w 457608"/>
                      <a:gd name="connsiteY4" fmla="*/ 457200 h 914400"/>
                      <a:gd name="connsiteX5" fmla="*/ 457200 w 457608"/>
                      <a:gd name="connsiteY5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7608" h="914400">
                        <a:moveTo>
                          <a:pt x="457200" y="0"/>
                        </a:moveTo>
                        <a:lnTo>
                          <a:pt x="457608" y="41"/>
                        </a:lnTo>
                        <a:lnTo>
                          <a:pt x="457608" y="914359"/>
                        </a:lnTo>
                        <a:lnTo>
                          <a:pt x="457200" y="914400"/>
                        </a:lnTo>
                        <a:cubicBezTo>
                          <a:pt x="204695" y="914400"/>
                          <a:pt x="0" y="709705"/>
                          <a:pt x="0" y="457200"/>
                        </a:cubicBezTo>
                        <a:cubicBezTo>
                          <a:pt x="0" y="204695"/>
                          <a:pt x="204695" y="0"/>
                          <a:pt x="457200" y="0"/>
                        </a:cubicBezTo>
                        <a:close/>
                      </a:path>
                    </a:pathLst>
                  </a:custGeom>
                  <a:blipFill dpi="0" rotWithShape="0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</a:extLst>
                    </a:blip>
                    <a:srcRect/>
                    <a:tile tx="0" ty="0" sx="50000" sy="100000" flip="none" algn="tl"/>
                  </a:blipFill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49EFF0DD-3732-4FAB-CA82-B20E341FA1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9871" y="4796310"/>
                    <a:ext cx="360321" cy="720000"/>
                  </a:xfrm>
                  <a:custGeom>
                    <a:avLst/>
                    <a:gdLst>
                      <a:gd name="connsiteX0" fmla="*/ 457200 w 457608"/>
                      <a:gd name="connsiteY0" fmla="*/ 0 h 914400"/>
                      <a:gd name="connsiteX1" fmla="*/ 457608 w 457608"/>
                      <a:gd name="connsiteY1" fmla="*/ 41 h 914400"/>
                      <a:gd name="connsiteX2" fmla="*/ 457608 w 457608"/>
                      <a:gd name="connsiteY2" fmla="*/ 914359 h 914400"/>
                      <a:gd name="connsiteX3" fmla="*/ 457200 w 457608"/>
                      <a:gd name="connsiteY3" fmla="*/ 914400 h 914400"/>
                      <a:gd name="connsiteX4" fmla="*/ 0 w 457608"/>
                      <a:gd name="connsiteY4" fmla="*/ 457200 h 914400"/>
                      <a:gd name="connsiteX5" fmla="*/ 457200 w 457608"/>
                      <a:gd name="connsiteY5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7608" h="914400">
                        <a:moveTo>
                          <a:pt x="457200" y="0"/>
                        </a:moveTo>
                        <a:lnTo>
                          <a:pt x="457608" y="41"/>
                        </a:lnTo>
                        <a:lnTo>
                          <a:pt x="457608" y="914359"/>
                        </a:lnTo>
                        <a:lnTo>
                          <a:pt x="457200" y="914400"/>
                        </a:lnTo>
                        <a:cubicBezTo>
                          <a:pt x="204695" y="914400"/>
                          <a:pt x="0" y="709705"/>
                          <a:pt x="0" y="457200"/>
                        </a:cubicBezTo>
                        <a:cubicBezTo>
                          <a:pt x="0" y="204695"/>
                          <a:pt x="204695" y="0"/>
                          <a:pt x="457200" y="0"/>
                        </a:cubicBezTo>
                        <a:close/>
                      </a:path>
                    </a:pathLst>
                  </a:custGeom>
                  <a:blipFill dpi="0" rotWithShape="0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</a:extLst>
                    </a:blip>
                    <a:srcRect/>
                    <a:tile tx="0" ty="0" sx="50000" sy="100000" flip="none" algn="tl"/>
                  </a:blipFill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47" name="Picture 2">
                  <a:extLst>
                    <a:ext uri="{FF2B5EF4-FFF2-40B4-BE49-F238E27FC236}">
                      <a16:creationId xmlns:a16="http://schemas.microsoft.com/office/drawing/2014/main" id="{AFE24E82-D40D-9E38-9100-B40BB56CC4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846" t="15450" r="22216" b="14410"/>
                <a:stretch/>
              </p:blipFill>
              <p:spPr bwMode="auto">
                <a:xfrm>
                  <a:off x="10086974" y="5293322"/>
                  <a:ext cx="257521" cy="322903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">
                  <a:extLst>
                    <a:ext uri="{FF2B5EF4-FFF2-40B4-BE49-F238E27FC236}">
                      <a16:creationId xmlns:a16="http://schemas.microsoft.com/office/drawing/2014/main" id="{E9BCC5B1-9AD1-1B55-F84D-CCEEC8CC6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00" t="28850" r="19120" b="28720"/>
                <a:stretch/>
              </p:blipFill>
              <p:spPr bwMode="auto">
                <a:xfrm>
                  <a:off x="10408344" y="5334630"/>
                  <a:ext cx="332691" cy="230352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CC22552-9712-3CC3-73A5-873DA56E4210}"/>
                  </a:ext>
                </a:extLst>
              </p:cNvPr>
              <p:cNvGrpSpPr/>
              <p:nvPr/>
            </p:nvGrpSpPr>
            <p:grpSpPr>
              <a:xfrm>
                <a:off x="8993398" y="3724424"/>
                <a:ext cx="1985352" cy="394210"/>
                <a:chOff x="9065223" y="3249189"/>
                <a:chExt cx="1985352" cy="394210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15202ED-C565-C4C9-1830-CC27F57B6543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6CEBC5A-256F-147B-6C09-221837679B66}"/>
                    </a:ext>
                  </a:extLst>
                </p:cNvPr>
                <p:cNvSpPr txBox="1"/>
                <p:nvPr/>
              </p:nvSpPr>
              <p:spPr>
                <a:xfrm>
                  <a:off x="10609749" y="3249189"/>
                  <a:ext cx="440826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물고기자리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207A0946-145B-074A-0116-24E627915128}"/>
                  </a:ext>
                </a:extLst>
              </p:cNvPr>
              <p:cNvGrpSpPr/>
              <p:nvPr/>
            </p:nvGrpSpPr>
            <p:grpSpPr>
              <a:xfrm>
                <a:off x="8428341" y="4189686"/>
                <a:ext cx="3493776" cy="230832"/>
                <a:chOff x="8428341" y="2869363"/>
                <a:chExt cx="3493776" cy="230832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E4ADBF73-BB59-BCBB-87E9-9A98577BDE23}"/>
                    </a:ext>
                  </a:extLst>
                </p:cNvPr>
                <p:cNvSpPr/>
                <p:nvPr/>
              </p:nvSpPr>
              <p:spPr>
                <a:xfrm>
                  <a:off x="10179034" y="2869363"/>
                  <a:ext cx="1743083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재사용 대기 시간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감소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3" name="더하기 기호 82">
                  <a:extLst>
                    <a:ext uri="{FF2B5EF4-FFF2-40B4-BE49-F238E27FC236}">
                      <a16:creationId xmlns:a16="http://schemas.microsoft.com/office/drawing/2014/main" id="{10974238-5964-EC60-4C58-249CBB3B050F}"/>
                    </a:ext>
                  </a:extLst>
                </p:cNvPr>
                <p:cNvSpPr/>
                <p:nvPr/>
              </p:nvSpPr>
              <p:spPr>
                <a:xfrm>
                  <a:off x="9902444" y="2901149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8D65087-B069-EF3A-BB41-F2129ADD21C9}"/>
                    </a:ext>
                  </a:extLst>
                </p:cNvPr>
                <p:cNvSpPr/>
                <p:nvPr/>
              </p:nvSpPr>
              <p:spPr>
                <a:xfrm>
                  <a:off x="8428341" y="2869363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4D38913-E17D-1134-A701-52115CFF5B6E}"/>
              </a:ext>
            </a:extLst>
          </p:cNvPr>
          <p:cNvSpPr txBox="1"/>
          <p:nvPr/>
        </p:nvSpPr>
        <p:spPr>
          <a:xfrm>
            <a:off x="1450975" y="981040"/>
            <a:ext cx="4423304" cy="900246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진입한 후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첫 번째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두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번째로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사용한 스킬을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양상에 따라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두 스킬의 양상이 같으면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FBD6A5-8E57-ADE7-9B64-E1D65705C67A}"/>
              </a:ext>
            </a:extLst>
          </p:cNvPr>
          <p:cNvSpPr txBox="1"/>
          <p:nvPr/>
        </p:nvSpPr>
        <p:spPr>
          <a:xfrm>
            <a:off x="1450975" y="2404505"/>
            <a:ext cx="625010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스킬을 분류하는 방법 중 하나로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레코드’ 시스템을 위해 필요한 분류 방법 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C04292C-F929-62FC-D24F-2BC6AB75093A}"/>
              </a:ext>
            </a:extLst>
          </p:cNvPr>
          <p:cNvSpPr txBox="1"/>
          <p:nvPr/>
        </p:nvSpPr>
        <p:spPr>
          <a:xfrm>
            <a:off x="1450975" y="2652984"/>
            <a:ext cx="4743904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황도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궁의 별자리를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분류하는 것에 기인한 분류 방법입니다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각성기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스킬은 양상으로 분류되지 않습니다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2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E73E9-2A71-F00E-575E-61F63029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32BDE-B825-B6A0-6631-22AAAE4A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FD12A-9F83-0F03-DE82-113410BB529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11A5C-F395-58D3-DF02-9F1B9269297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09E3C-72EE-C225-1C79-7F75C810C8C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167697-1AFA-E05E-D9A1-4032BFE6D60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FCD7B5F-46E1-42B2-FEDE-28F0182059D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162F89-20B7-780F-3406-7F13A9ABBD87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FBAD310-04A2-DE42-FA35-D575AA6B5900}"/>
              </a:ext>
            </a:extLst>
          </p:cNvPr>
          <p:cNvSpPr txBox="1"/>
          <p:nvPr/>
        </p:nvSpPr>
        <p:spPr>
          <a:xfrm>
            <a:off x="1450975" y="734819"/>
            <a:ext cx="38135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채운 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E0DDEE-E654-925C-5D52-3E80351A42D0}"/>
              </a:ext>
            </a:extLst>
          </p:cNvPr>
          <p:cNvSpPr txBox="1"/>
          <p:nvPr/>
        </p:nvSpPr>
        <p:spPr>
          <a:xfrm>
            <a:off x="1450975" y="3344247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3F70EA-B0EC-7C81-FCBE-725AEAB72AD7}"/>
              </a:ext>
            </a:extLst>
          </p:cNvPr>
          <p:cNvGrpSpPr/>
          <p:nvPr/>
        </p:nvGrpSpPr>
        <p:grpSpPr>
          <a:xfrm>
            <a:off x="1450975" y="1989007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996150-C4C9-9DCD-E1AE-AE25261086D5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86B9B27-688B-366D-02A5-E04E6609604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354A384-E8D3-610B-A18C-0E9656330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583536"/>
              </p:ext>
            </p:extLst>
          </p:nvPr>
        </p:nvGraphicFramePr>
        <p:xfrm>
          <a:off x="1450975" y="3650610"/>
          <a:ext cx="7296785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90CA2465-2E0B-F924-BBF1-49CE2F423872}"/>
              </a:ext>
            </a:extLst>
          </p:cNvPr>
          <p:cNvSpPr txBox="1"/>
          <p:nvPr/>
        </p:nvSpPr>
        <p:spPr>
          <a:xfrm>
            <a:off x="1450975" y="981040"/>
            <a:ext cx="4423304" cy="900246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진입한 후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첫 번째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두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번째로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사용한 스킬을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양상에 따라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두 스킬의 양상이 같으면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2CC0F51-E122-03F9-DCE5-577011FAADB6}"/>
              </a:ext>
            </a:extLst>
          </p:cNvPr>
          <p:cNvSpPr txBox="1"/>
          <p:nvPr/>
        </p:nvSpPr>
        <p:spPr>
          <a:xfrm>
            <a:off x="1450975" y="2404505"/>
            <a:ext cx="625010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스킬을 분류하는 방법 중 하나로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레코드’ 시스템을 위해 필요한 분류 방법 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0BEDA2-5660-9FD6-04AE-4018F114F976}"/>
              </a:ext>
            </a:extLst>
          </p:cNvPr>
          <p:cNvSpPr txBox="1"/>
          <p:nvPr/>
        </p:nvSpPr>
        <p:spPr>
          <a:xfrm>
            <a:off x="1450975" y="2652984"/>
            <a:ext cx="4743904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황도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궁의 별자리를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분류하는 것에 기인한 분류 방법입니다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각성기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스킬은 양상으로 분류되지 않습니다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4" name="별: 꼭짓점 4개 33">
            <a:extLst>
              <a:ext uri="{FF2B5EF4-FFF2-40B4-BE49-F238E27FC236}">
                <a16:creationId xmlns:a16="http://schemas.microsoft.com/office/drawing/2014/main" id="{A9151AEE-ED99-21F9-0643-8EB07DE22C46}"/>
              </a:ext>
            </a:extLst>
          </p:cNvPr>
          <p:cNvSpPr/>
          <p:nvPr/>
        </p:nvSpPr>
        <p:spPr>
          <a:xfrm>
            <a:off x="3054515" y="6151651"/>
            <a:ext cx="230832" cy="230832"/>
          </a:xfrm>
          <a:prstGeom prst="star4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694A7F-D7F4-6D93-6513-529CB03B19D7}"/>
              </a:ext>
            </a:extLst>
          </p:cNvPr>
          <p:cNvGrpSpPr/>
          <p:nvPr/>
        </p:nvGrpSpPr>
        <p:grpSpPr>
          <a:xfrm>
            <a:off x="1549899" y="5293436"/>
            <a:ext cx="7151714" cy="1379513"/>
            <a:chOff x="1610859" y="5242636"/>
            <a:chExt cx="7151714" cy="137951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7583D27-E921-BAC2-80D1-9719E859F8C4}"/>
                </a:ext>
              </a:extLst>
            </p:cNvPr>
            <p:cNvGrpSpPr/>
            <p:nvPr/>
          </p:nvGrpSpPr>
          <p:grpSpPr>
            <a:xfrm>
              <a:off x="1610859" y="5242636"/>
              <a:ext cx="3493776" cy="1379513"/>
              <a:chOff x="8352141" y="2986844"/>
              <a:chExt cx="3493776" cy="137951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5FC28FF-5A7C-DE0F-8AA2-3662DF25241C}"/>
                  </a:ext>
                </a:extLst>
              </p:cNvPr>
              <p:cNvSpPr txBox="1"/>
              <p:nvPr/>
            </p:nvSpPr>
            <p:spPr>
              <a:xfrm>
                <a:off x="8954488" y="2986844"/>
                <a:ext cx="1910779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다른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효과만 적용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BDA08B92-9E08-368B-FA54-B62D45FE71AF}"/>
                  </a:ext>
                </a:extLst>
              </p:cNvPr>
              <p:cNvGrpSpPr/>
              <p:nvPr/>
            </p:nvGrpSpPr>
            <p:grpSpPr>
              <a:xfrm>
                <a:off x="8352141" y="3260406"/>
                <a:ext cx="3493776" cy="1105951"/>
                <a:chOff x="8428341" y="3314567"/>
                <a:chExt cx="3493776" cy="1105951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A37A058-1CE9-AE0D-0439-21B56B41B1EB}"/>
                    </a:ext>
                  </a:extLst>
                </p:cNvPr>
                <p:cNvGrpSpPr/>
                <p:nvPr/>
              </p:nvGrpSpPr>
              <p:grpSpPr>
                <a:xfrm>
                  <a:off x="9560736" y="3314567"/>
                  <a:ext cx="850676" cy="835826"/>
                  <a:chOff x="9981903" y="5055558"/>
                  <a:chExt cx="818278" cy="803993"/>
                </a:xfrm>
              </p:grpSpPr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C1B93237-EED0-4C12-4DE8-5E787074B0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9981903" y="5055558"/>
                    <a:ext cx="818278" cy="803993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80A5D70-1430-85FD-8A04-DC1555F0AF2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015423" y="5074792"/>
                    <a:ext cx="756000" cy="756000"/>
                    <a:chOff x="7809871" y="4796310"/>
                    <a:chExt cx="721987" cy="720000"/>
                  </a:xfrm>
                </p:grpSpPr>
                <p:sp>
                  <p:nvSpPr>
                    <p:cNvPr id="49" name="자유형: 도형 48">
                      <a:extLst>
                        <a:ext uri="{FF2B5EF4-FFF2-40B4-BE49-F238E27FC236}">
                          <a16:creationId xmlns:a16="http://schemas.microsoft.com/office/drawing/2014/main" id="{B41E82F1-5E3B-49C2-5213-D07EF7698DF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715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자유형: 도형 49">
                      <a:extLst>
                        <a:ext uri="{FF2B5EF4-FFF2-40B4-BE49-F238E27FC236}">
                          <a16:creationId xmlns:a16="http://schemas.microsoft.com/office/drawing/2014/main" id="{24DC58D1-14E4-4720-0B31-BC7CAFB1631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98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DD6DD72D-09AD-0018-6647-5CDF6DD1DC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10086974" y="5293322"/>
                    <a:ext cx="257521" cy="322903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4">
                    <a:extLst>
                      <a:ext uri="{FF2B5EF4-FFF2-40B4-BE49-F238E27FC236}">
                        <a16:creationId xmlns:a16="http://schemas.microsoft.com/office/drawing/2014/main" id="{BFE977D7-A853-3A74-12BF-6432EF3DD9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00" t="28850" r="19120" b="28720"/>
                  <a:stretch/>
                </p:blipFill>
                <p:spPr bwMode="auto">
                  <a:xfrm>
                    <a:off x="10408344" y="5334630"/>
                    <a:ext cx="332691" cy="230352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41DBE015-348E-8231-BBE9-37BB77063829}"/>
                    </a:ext>
                  </a:extLst>
                </p:cNvPr>
                <p:cNvGrpSpPr/>
                <p:nvPr/>
              </p:nvGrpSpPr>
              <p:grpSpPr>
                <a:xfrm>
                  <a:off x="8993398" y="3724424"/>
                  <a:ext cx="1985352" cy="394210"/>
                  <a:chOff x="9065223" y="3249189"/>
                  <a:chExt cx="1985352" cy="394210"/>
                </a:xfrm>
              </p:grpSpPr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4359CF1-859A-4F6E-6E8B-4EE6DB579C96}"/>
                      </a:ext>
                    </a:extLst>
                  </p:cNvPr>
                  <p:cNvSpPr txBox="1"/>
                  <p:nvPr/>
                </p:nvSpPr>
                <p:spPr>
                  <a:xfrm>
                    <a:off x="9065223" y="3249189"/>
                    <a:ext cx="352661" cy="3942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사자자리</a:t>
                    </a:r>
                    <a:endParaRPr lang="en-US" altLang="ko-KR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1979816-CFAC-B06D-A02B-DC27CC5095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9749" y="3249189"/>
                    <a:ext cx="440826" cy="3942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</a:p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물고기자리</a:t>
                    </a:r>
                    <a:endParaRPr lang="en-US" altLang="ko-KR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1B680413-6AAF-64DF-E762-12076D271D46}"/>
                    </a:ext>
                  </a:extLst>
                </p:cNvPr>
                <p:cNvGrpSpPr/>
                <p:nvPr/>
              </p:nvGrpSpPr>
              <p:grpSpPr>
                <a:xfrm>
                  <a:off x="8428341" y="4189686"/>
                  <a:ext cx="3493776" cy="230832"/>
                  <a:chOff x="8428341" y="2869363"/>
                  <a:chExt cx="3493776" cy="230832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928C3D7-22C6-3DFC-5256-2BBA80520E14}"/>
                      </a:ext>
                    </a:extLst>
                  </p:cNvPr>
                  <p:cNvSpPr/>
                  <p:nvPr/>
                </p:nvSpPr>
                <p:spPr>
                  <a:xfrm>
                    <a:off x="10179034" y="2869363"/>
                    <a:ext cx="1743083" cy="230832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0000" rIns="90000" rtlCol="0" anchor="ctr">
                    <a:sp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재사용 대기 시간 </a:t>
                    </a:r>
                    <a:r>
                      <a:rPr lang="en-US" altLang="ko-KR" sz="9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10%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감소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83" name="더하기 기호 82">
                    <a:extLst>
                      <a:ext uri="{FF2B5EF4-FFF2-40B4-BE49-F238E27FC236}">
                        <a16:creationId xmlns:a16="http://schemas.microsoft.com/office/drawing/2014/main" id="{3EDD163F-0782-2C6A-A769-2D651A80FD46}"/>
                      </a:ext>
                    </a:extLst>
                  </p:cNvPr>
                  <p:cNvSpPr/>
                  <p:nvPr/>
                </p:nvSpPr>
                <p:spPr>
                  <a:xfrm>
                    <a:off x="9902444" y="2901149"/>
                    <a:ext cx="167260" cy="167260"/>
                  </a:xfrm>
                  <a:prstGeom prst="mathPlus">
                    <a:avLst/>
                  </a:prstGeom>
                  <a:solidFill>
                    <a:srgbClr val="605550"/>
                  </a:solidFill>
                  <a:ln w="635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7FFE443-EBDC-DCA2-EA92-12481C025829}"/>
                      </a:ext>
                    </a:extLst>
                  </p:cNvPr>
                  <p:cNvSpPr/>
                  <p:nvPr/>
                </p:nvSpPr>
                <p:spPr>
                  <a:xfrm>
                    <a:off x="8428341" y="2869363"/>
                    <a:ext cx="1364774" cy="230832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0000" rIns="90000" rtlCol="0" anchor="ctr">
                    <a:sp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9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0D5D3BB-2506-7BEA-4392-86FB76388980}"/>
                </a:ext>
              </a:extLst>
            </p:cNvPr>
            <p:cNvGrpSpPr/>
            <p:nvPr/>
          </p:nvGrpSpPr>
          <p:grpSpPr>
            <a:xfrm>
              <a:off x="5649148" y="5242636"/>
              <a:ext cx="3113425" cy="1379513"/>
              <a:chOff x="5649148" y="5242636"/>
              <a:chExt cx="3113425" cy="137951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F201F-1141-1618-FF71-EB54A1E8431D}"/>
                  </a:ext>
                </a:extLst>
              </p:cNvPr>
              <p:cNvSpPr txBox="1"/>
              <p:nvPr/>
            </p:nvSpPr>
            <p:spPr>
              <a:xfrm>
                <a:off x="5902619" y="5242636"/>
                <a:ext cx="2606483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같은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아이덴티티 스킬 활성화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3741861-7116-FF03-EE7D-94D27ABF8FD3}"/>
                  </a:ext>
                </a:extLst>
              </p:cNvPr>
              <p:cNvGrpSpPr/>
              <p:nvPr/>
            </p:nvGrpSpPr>
            <p:grpSpPr>
              <a:xfrm>
                <a:off x="6235226" y="5926055"/>
                <a:ext cx="1941269" cy="394210"/>
                <a:chOff x="9065223" y="3249189"/>
                <a:chExt cx="1941269" cy="39421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1C74E2E-07BF-6B52-C124-8AD9CF071439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2EB86D6-CFC0-7203-2C31-FFAC4384F923}"/>
                    </a:ext>
                  </a:extLst>
                </p:cNvPr>
                <p:cNvSpPr txBox="1"/>
                <p:nvPr/>
              </p:nvSpPr>
              <p:spPr>
                <a:xfrm>
                  <a:off x="10653831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황소자리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E5B1B99-201E-9A66-1B21-F5C9E55C62B2}"/>
                  </a:ext>
                </a:extLst>
              </p:cNvPr>
              <p:cNvGrpSpPr/>
              <p:nvPr/>
            </p:nvGrpSpPr>
            <p:grpSpPr>
              <a:xfrm>
                <a:off x="5649148" y="6391317"/>
                <a:ext cx="3113425" cy="230832"/>
                <a:chOff x="5667852" y="6391317"/>
                <a:chExt cx="3113425" cy="230832"/>
              </a:xfrm>
            </p:grpSpPr>
            <p:sp>
              <p:nvSpPr>
                <p:cNvPr id="21" name="더하기 기호 20">
                  <a:extLst>
                    <a:ext uri="{FF2B5EF4-FFF2-40B4-BE49-F238E27FC236}">
                      <a16:creationId xmlns:a16="http://schemas.microsoft.com/office/drawing/2014/main" id="{D2092F67-7CCF-7022-EA5A-DF3F9D3EFB18}"/>
                    </a:ext>
                  </a:extLst>
                </p:cNvPr>
                <p:cNvSpPr/>
                <p:nvPr/>
              </p:nvSpPr>
              <p:spPr>
                <a:xfrm>
                  <a:off x="7141955" y="6423103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070E562-D540-C266-01A1-88E53D31714E}"/>
                    </a:ext>
                  </a:extLst>
                </p:cNvPr>
                <p:cNvSpPr/>
                <p:nvPr/>
              </p:nvSpPr>
              <p:spPr>
                <a:xfrm>
                  <a:off x="5667852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96068D9-BF63-83C5-BCF0-1E30A9091DD8}"/>
                    </a:ext>
                  </a:extLst>
                </p:cNvPr>
                <p:cNvSpPr/>
                <p:nvPr/>
              </p:nvSpPr>
              <p:spPr>
                <a:xfrm>
                  <a:off x="7416503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51316D6-DDA8-399C-DF70-331C5328EE84}"/>
                  </a:ext>
                </a:extLst>
              </p:cNvPr>
              <p:cNvGrpSpPr/>
              <p:nvPr/>
            </p:nvGrpSpPr>
            <p:grpSpPr>
              <a:xfrm>
                <a:off x="6800247" y="5516198"/>
                <a:ext cx="850676" cy="866285"/>
                <a:chOff x="6800247" y="5516198"/>
                <a:chExt cx="850676" cy="866285"/>
              </a:xfrm>
            </p:grpSpPr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B6520183-4C43-6974-4187-CBEC1C7031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6800247" y="5516198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6A25A76-0ABE-ADD5-A8EB-21A8595446A7}"/>
                    </a:ext>
                  </a:extLst>
                </p:cNvPr>
                <p:cNvGrpSpPr/>
                <p:nvPr/>
              </p:nvGrpSpPr>
              <p:grpSpPr>
                <a:xfrm>
                  <a:off x="6831944" y="5536194"/>
                  <a:ext cx="785932" cy="846289"/>
                  <a:chOff x="6854144" y="5536194"/>
                  <a:chExt cx="785932" cy="846289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EB63C0D9-DEE3-F19C-46E3-DF09874BBE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854144" y="5536194"/>
                    <a:ext cx="785932" cy="785933"/>
                    <a:chOff x="7827371" y="4796310"/>
                    <a:chExt cx="721987" cy="720000"/>
                  </a:xfrm>
                </p:grpSpPr>
                <p:sp>
                  <p:nvSpPr>
                    <p:cNvPr id="29" name="자유형: 도형 28">
                      <a:extLst>
                        <a:ext uri="{FF2B5EF4-FFF2-40B4-BE49-F238E27FC236}">
                          <a16:creationId xmlns:a16="http://schemas.microsoft.com/office/drawing/2014/main" id="{4932046E-0514-4E5A-8F07-20334F0CB67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890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" name="자유형: 도형 29">
                      <a:extLst>
                        <a:ext uri="{FF2B5EF4-FFF2-40B4-BE49-F238E27FC236}">
                          <a16:creationId xmlns:a16="http://schemas.microsoft.com/office/drawing/2014/main" id="{66AB804C-E93D-4288-68D4-C22279761BB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27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27" name="Picture 2">
                    <a:extLst>
                      <a:ext uri="{FF2B5EF4-FFF2-40B4-BE49-F238E27FC236}">
                        <a16:creationId xmlns:a16="http://schemas.microsoft.com/office/drawing/2014/main" id="{7F4C1834-7894-C60B-D8F7-20E18B5B78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6909478" y="5763376"/>
                    <a:ext cx="267717" cy="335688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3" name="별: 꼭짓점 4개 32">
                    <a:extLst>
                      <a:ext uri="{FF2B5EF4-FFF2-40B4-BE49-F238E27FC236}">
                        <a16:creationId xmlns:a16="http://schemas.microsoft.com/office/drawing/2014/main" id="{B7E35C62-CD04-ADDB-F406-B6087C1E473D}"/>
                      </a:ext>
                    </a:extLst>
                  </p:cNvPr>
                  <p:cNvSpPr/>
                  <p:nvPr/>
                </p:nvSpPr>
                <p:spPr>
                  <a:xfrm>
                    <a:off x="7116930" y="6151651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E65F1FEB-2A11-7007-7BE9-ECB393D3F8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59" t="31677" r="33210" b="32949"/>
                <a:stretch/>
              </p:blipFill>
              <p:spPr bwMode="auto">
                <a:xfrm>
                  <a:off x="7270474" y="5778067"/>
                  <a:ext cx="270344" cy="3004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59172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D0A9-1599-B9AB-3919-76DFA42C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AC77B-7E3F-94D6-19F3-5334858D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8F11A-0AF9-D9EC-9FDE-932753F2947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7925D-543A-69A0-1D2C-DFA1B65E835D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F277-B538-B602-3F3A-BAEB386DE40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120569-9ABF-B069-E610-FC1FB803E93A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6B7BB-AA1B-30DE-E365-BABA31380187}"/>
              </a:ext>
            </a:extLst>
          </p:cNvPr>
          <p:cNvSpPr txBox="1"/>
          <p:nvPr/>
        </p:nvSpPr>
        <p:spPr>
          <a:xfrm>
            <a:off x="1450975" y="542192"/>
            <a:ext cx="5766620" cy="246221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양상은 아이덴티티의 버튼을 누르면 확인할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아르카나의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덱을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확인하는 방법과 같습니다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96EE40B-97E0-36B2-D782-1A85DFB40859}"/>
              </a:ext>
            </a:extLst>
          </p:cNvPr>
          <p:cNvSpPr/>
          <p:nvPr/>
        </p:nvSpPr>
        <p:spPr>
          <a:xfrm>
            <a:off x="1450974" y="832145"/>
            <a:ext cx="9603105" cy="5401747"/>
          </a:xfrm>
          <a:prstGeom prst="rect">
            <a:avLst/>
          </a:prstGeom>
          <a:solidFill>
            <a:srgbClr val="1418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인게임</a:t>
            </a:r>
            <a:r>
              <a:rPr lang="ko-KR" altLang="en-US" dirty="0"/>
              <a:t> 이미지</a:t>
            </a:r>
            <a:r>
              <a:rPr lang="en-US" altLang="ko-KR" dirty="0"/>
              <a:t>(</a:t>
            </a:r>
            <a:r>
              <a:rPr lang="ko-KR" altLang="en-US" dirty="0"/>
              <a:t>배경</a:t>
            </a:r>
            <a:r>
              <a:rPr lang="en-US" altLang="ko-KR" dirty="0"/>
              <a:t>, HUD)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양상 정보 창</a:t>
            </a:r>
          </a:p>
        </p:txBody>
      </p:sp>
    </p:spTree>
    <p:extLst>
      <p:ext uri="{BB962C8B-B14F-4D97-AF65-F5344CB8AC3E}">
        <p14:creationId xmlns:p14="http://schemas.microsoft.com/office/powerpoint/2010/main" val="85191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029CA-1A8D-85F6-8E92-D1390742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66FF4-7F04-7D8A-8E6C-3E2B1B85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D9AC7-C9BB-413A-A80F-B2497E2C8064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F0A17-CF90-63CF-B8FF-166452FC8555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F041E-2926-F653-2D26-F3E2D6D6CA1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D5D5AB-1F79-0BAD-817A-C85891FAC0A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A4245E-F567-1AF1-5E22-E9984C93E2A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78C97C-A01C-360C-FAE0-6D056AC6ED18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AF6417-7535-D48A-A395-39B14A584F54}"/>
              </a:ext>
            </a:extLst>
          </p:cNvPr>
          <p:cNvSpPr txBox="1"/>
          <p:nvPr/>
        </p:nvSpPr>
        <p:spPr>
          <a:xfrm>
            <a:off x="1450975" y="734819"/>
            <a:ext cx="380713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채운 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38A230-6DD2-A3FB-18D9-EDAF7FB70BB3}"/>
              </a:ext>
            </a:extLst>
          </p:cNvPr>
          <p:cNvSpPr txBox="1"/>
          <p:nvPr/>
        </p:nvSpPr>
        <p:spPr>
          <a:xfrm>
            <a:off x="1450975" y="3679890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262CF6-C165-37D9-31E2-D880E3895076}"/>
              </a:ext>
            </a:extLst>
          </p:cNvPr>
          <p:cNvGrpSpPr/>
          <p:nvPr/>
        </p:nvGrpSpPr>
        <p:grpSpPr>
          <a:xfrm>
            <a:off x="1450975" y="2324650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830FCD-DD9E-190D-93D5-B8E048309CE3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94482B6-9B00-F0FA-441E-E4C28BF2DEE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0F3FB42-2AB5-DC55-97C6-903FDF1A86FD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3986253"/>
          <a:ext cx="6677025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8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300736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62F2FFBE-B84F-2A82-06EA-51F6252658F7}"/>
              </a:ext>
            </a:extLst>
          </p:cNvPr>
          <p:cNvGrpSpPr/>
          <p:nvPr/>
        </p:nvGrpSpPr>
        <p:grpSpPr>
          <a:xfrm>
            <a:off x="8298492" y="4118740"/>
            <a:ext cx="3493776" cy="1379513"/>
            <a:chOff x="8352141" y="2986844"/>
            <a:chExt cx="3493776" cy="13795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8EA05B-7ADB-563D-6449-8305B62B349B}"/>
                </a:ext>
              </a:extLst>
            </p:cNvPr>
            <p:cNvSpPr txBox="1"/>
            <p:nvPr/>
          </p:nvSpPr>
          <p:spPr>
            <a:xfrm>
              <a:off x="9483475" y="2986844"/>
              <a:ext cx="852798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버프 효과 적용 예시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F86B435-094D-6095-9D71-E4CC5FEAD59F}"/>
                </a:ext>
              </a:extLst>
            </p:cNvPr>
            <p:cNvGrpSpPr/>
            <p:nvPr/>
          </p:nvGrpSpPr>
          <p:grpSpPr>
            <a:xfrm>
              <a:off x="8352141" y="3260406"/>
              <a:ext cx="3493776" cy="1105951"/>
              <a:chOff x="8428341" y="3314567"/>
              <a:chExt cx="3493776" cy="1105951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81A57FDE-626E-3FA8-F7E8-324013F9D815}"/>
                  </a:ext>
                </a:extLst>
              </p:cNvPr>
              <p:cNvGrpSpPr/>
              <p:nvPr/>
            </p:nvGrpSpPr>
            <p:grpSpPr>
              <a:xfrm>
                <a:off x="9560736" y="3314567"/>
                <a:ext cx="850676" cy="835826"/>
                <a:chOff x="9981903" y="5055558"/>
                <a:chExt cx="818278" cy="803993"/>
              </a:xfrm>
            </p:grpSpPr>
            <p:pic>
              <p:nvPicPr>
                <p:cNvPr id="45" name="Picture 2">
                  <a:extLst>
                    <a:ext uri="{FF2B5EF4-FFF2-40B4-BE49-F238E27FC236}">
                      <a16:creationId xmlns:a16="http://schemas.microsoft.com/office/drawing/2014/main" id="{44E5FBB3-AE00-8975-182C-5F8ACA7393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9981903" y="5055558"/>
                  <a:ext cx="818278" cy="803993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2B8FAA29-C5DB-B150-5EBC-3009E227441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015423" y="5074792"/>
                  <a:ext cx="756000" cy="756000"/>
                  <a:chOff x="7809871" y="4796310"/>
                  <a:chExt cx="721987" cy="720000"/>
                </a:xfrm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C172706D-5530-5DF8-2DEF-0BD932ADC5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8171537" y="4796310"/>
                    <a:ext cx="360321" cy="720000"/>
                  </a:xfrm>
                  <a:custGeom>
                    <a:avLst/>
                    <a:gdLst>
                      <a:gd name="connsiteX0" fmla="*/ 457200 w 457608"/>
                      <a:gd name="connsiteY0" fmla="*/ 0 h 914400"/>
                      <a:gd name="connsiteX1" fmla="*/ 457608 w 457608"/>
                      <a:gd name="connsiteY1" fmla="*/ 41 h 914400"/>
                      <a:gd name="connsiteX2" fmla="*/ 457608 w 457608"/>
                      <a:gd name="connsiteY2" fmla="*/ 914359 h 914400"/>
                      <a:gd name="connsiteX3" fmla="*/ 457200 w 457608"/>
                      <a:gd name="connsiteY3" fmla="*/ 914400 h 914400"/>
                      <a:gd name="connsiteX4" fmla="*/ 0 w 457608"/>
                      <a:gd name="connsiteY4" fmla="*/ 457200 h 914400"/>
                      <a:gd name="connsiteX5" fmla="*/ 457200 w 457608"/>
                      <a:gd name="connsiteY5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7608" h="914400">
                        <a:moveTo>
                          <a:pt x="457200" y="0"/>
                        </a:moveTo>
                        <a:lnTo>
                          <a:pt x="457608" y="41"/>
                        </a:lnTo>
                        <a:lnTo>
                          <a:pt x="457608" y="914359"/>
                        </a:lnTo>
                        <a:lnTo>
                          <a:pt x="457200" y="914400"/>
                        </a:lnTo>
                        <a:cubicBezTo>
                          <a:pt x="204695" y="914400"/>
                          <a:pt x="0" y="709705"/>
                          <a:pt x="0" y="457200"/>
                        </a:cubicBezTo>
                        <a:cubicBezTo>
                          <a:pt x="0" y="204695"/>
                          <a:pt x="204695" y="0"/>
                          <a:pt x="457200" y="0"/>
                        </a:cubicBezTo>
                        <a:close/>
                      </a:path>
                    </a:pathLst>
                  </a:custGeom>
                  <a:blipFill dpi="0" rotWithShape="0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</a:extLst>
                    </a:blip>
                    <a:srcRect/>
                    <a:tile tx="0" ty="0" sx="50000" sy="100000" flip="none" algn="tl"/>
                  </a:blipFill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FE6B1E0F-B66D-1854-3799-B73167A93A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9871" y="4796310"/>
                    <a:ext cx="360321" cy="720000"/>
                  </a:xfrm>
                  <a:custGeom>
                    <a:avLst/>
                    <a:gdLst>
                      <a:gd name="connsiteX0" fmla="*/ 457200 w 457608"/>
                      <a:gd name="connsiteY0" fmla="*/ 0 h 914400"/>
                      <a:gd name="connsiteX1" fmla="*/ 457608 w 457608"/>
                      <a:gd name="connsiteY1" fmla="*/ 41 h 914400"/>
                      <a:gd name="connsiteX2" fmla="*/ 457608 w 457608"/>
                      <a:gd name="connsiteY2" fmla="*/ 914359 h 914400"/>
                      <a:gd name="connsiteX3" fmla="*/ 457200 w 457608"/>
                      <a:gd name="connsiteY3" fmla="*/ 914400 h 914400"/>
                      <a:gd name="connsiteX4" fmla="*/ 0 w 457608"/>
                      <a:gd name="connsiteY4" fmla="*/ 457200 h 914400"/>
                      <a:gd name="connsiteX5" fmla="*/ 457200 w 457608"/>
                      <a:gd name="connsiteY5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7608" h="914400">
                        <a:moveTo>
                          <a:pt x="457200" y="0"/>
                        </a:moveTo>
                        <a:lnTo>
                          <a:pt x="457608" y="41"/>
                        </a:lnTo>
                        <a:lnTo>
                          <a:pt x="457608" y="914359"/>
                        </a:lnTo>
                        <a:lnTo>
                          <a:pt x="457200" y="914400"/>
                        </a:lnTo>
                        <a:cubicBezTo>
                          <a:pt x="204695" y="914400"/>
                          <a:pt x="0" y="709705"/>
                          <a:pt x="0" y="457200"/>
                        </a:cubicBezTo>
                        <a:cubicBezTo>
                          <a:pt x="0" y="204695"/>
                          <a:pt x="204695" y="0"/>
                          <a:pt x="457200" y="0"/>
                        </a:cubicBezTo>
                        <a:close/>
                      </a:path>
                    </a:pathLst>
                  </a:custGeom>
                  <a:blipFill dpi="0" rotWithShape="0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</a:extLst>
                    </a:blip>
                    <a:srcRect/>
                    <a:tile tx="0" ty="0" sx="50000" sy="100000" flip="none" algn="tl"/>
                  </a:blipFill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47" name="Picture 2">
                  <a:extLst>
                    <a:ext uri="{FF2B5EF4-FFF2-40B4-BE49-F238E27FC236}">
                      <a16:creationId xmlns:a16="http://schemas.microsoft.com/office/drawing/2014/main" id="{5214E2A2-ADE6-31D6-A0C7-2B60CD3AB9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846" t="15450" r="22216" b="14410"/>
                <a:stretch/>
              </p:blipFill>
              <p:spPr bwMode="auto">
                <a:xfrm>
                  <a:off x="10086974" y="5293322"/>
                  <a:ext cx="257521" cy="322903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">
                  <a:extLst>
                    <a:ext uri="{FF2B5EF4-FFF2-40B4-BE49-F238E27FC236}">
                      <a16:creationId xmlns:a16="http://schemas.microsoft.com/office/drawing/2014/main" id="{CA04500A-54AF-4A89-C582-CD22A50AD3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00" t="28850" r="19120" b="28720"/>
                <a:stretch/>
              </p:blipFill>
              <p:spPr bwMode="auto">
                <a:xfrm>
                  <a:off x="10408344" y="5334630"/>
                  <a:ext cx="332691" cy="230352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3BAA2A-AB25-F72D-0544-6EF97342D077}"/>
                  </a:ext>
                </a:extLst>
              </p:cNvPr>
              <p:cNvGrpSpPr/>
              <p:nvPr/>
            </p:nvGrpSpPr>
            <p:grpSpPr>
              <a:xfrm>
                <a:off x="8993398" y="3724424"/>
                <a:ext cx="1985352" cy="394210"/>
                <a:chOff x="9065223" y="3249189"/>
                <a:chExt cx="1985352" cy="394210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6A31F5-975C-B407-0489-D555DD6662D1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767E024-AFE0-9FC9-2BCF-F98C80A89A59}"/>
                    </a:ext>
                  </a:extLst>
                </p:cNvPr>
                <p:cNvSpPr txBox="1"/>
                <p:nvPr/>
              </p:nvSpPr>
              <p:spPr>
                <a:xfrm>
                  <a:off x="10609749" y="3249189"/>
                  <a:ext cx="440826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물고기자리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80186E8-918A-93A4-9167-B7666741E3D2}"/>
                  </a:ext>
                </a:extLst>
              </p:cNvPr>
              <p:cNvGrpSpPr/>
              <p:nvPr/>
            </p:nvGrpSpPr>
            <p:grpSpPr>
              <a:xfrm>
                <a:off x="8428341" y="4189686"/>
                <a:ext cx="3493776" cy="230832"/>
                <a:chOff x="8428341" y="2869363"/>
                <a:chExt cx="3493776" cy="230832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AD8B6F5C-1551-A8DF-7E6D-D8FECE9E02C8}"/>
                    </a:ext>
                  </a:extLst>
                </p:cNvPr>
                <p:cNvSpPr/>
                <p:nvPr/>
              </p:nvSpPr>
              <p:spPr>
                <a:xfrm>
                  <a:off x="10179034" y="2869363"/>
                  <a:ext cx="1743083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재사용 대기 시간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감소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3" name="더하기 기호 82">
                  <a:extLst>
                    <a:ext uri="{FF2B5EF4-FFF2-40B4-BE49-F238E27FC236}">
                      <a16:creationId xmlns:a16="http://schemas.microsoft.com/office/drawing/2014/main" id="{AAE95C4A-0E1D-08E3-8CA4-F1C5C4E702EF}"/>
                    </a:ext>
                  </a:extLst>
                </p:cNvPr>
                <p:cNvSpPr/>
                <p:nvPr/>
              </p:nvSpPr>
              <p:spPr>
                <a:xfrm>
                  <a:off x="9902444" y="2901149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DA888C61-4654-507F-5B83-993385DE6040}"/>
                    </a:ext>
                  </a:extLst>
                </p:cNvPr>
                <p:cNvSpPr/>
                <p:nvPr/>
              </p:nvSpPr>
              <p:spPr>
                <a:xfrm>
                  <a:off x="8428341" y="2869363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FB32018-CF1F-0A26-284C-0222AE772F5A}"/>
              </a:ext>
            </a:extLst>
          </p:cNvPr>
          <p:cNvSpPr txBox="1"/>
          <p:nvPr/>
        </p:nvSpPr>
        <p:spPr>
          <a:xfrm>
            <a:off x="1450975" y="983298"/>
            <a:ext cx="3884695" cy="900246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진입한 후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첫 번째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두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번째로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사용한 스킬을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양상에 따라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두 스킬의 양상이 같으면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902069-0FF1-BDCB-6D1F-538C27759923}"/>
              </a:ext>
            </a:extLst>
          </p:cNvPr>
          <p:cNvSpPr txBox="1"/>
          <p:nvPr/>
        </p:nvSpPr>
        <p:spPr>
          <a:xfrm>
            <a:off x="1450975" y="2740148"/>
            <a:ext cx="625010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스킬을 분류하는 방법 중 하나로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레코드’ 시스템을 위해 필요한 분류 방법 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22E08E-94F0-4BB0-EFDA-C602A14072F3}"/>
              </a:ext>
            </a:extLst>
          </p:cNvPr>
          <p:cNvSpPr txBox="1"/>
          <p:nvPr/>
        </p:nvSpPr>
        <p:spPr>
          <a:xfrm>
            <a:off x="1450975" y="2988627"/>
            <a:ext cx="4743904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황도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궁의 별자리를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분류하는 것에 기인한 분류 방법입니다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8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각성기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스킬은 양상으로 분류되지 않습니다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3FBFE-408C-BD9C-D98A-6321D5DD8F43}"/>
              </a:ext>
            </a:extLst>
          </p:cNvPr>
          <p:cNvSpPr txBox="1"/>
          <p:nvPr/>
        </p:nvSpPr>
        <p:spPr>
          <a:xfrm>
            <a:off x="858187" y="838828"/>
            <a:ext cx="10475625" cy="200824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28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화령사</a:t>
            </a:r>
            <a:r>
              <a:rPr lang="en-US" altLang="ko-KR" sz="28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28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처럼 표로 분류해서 쓰는 방법이 더 깔끔해 보이는데 한번 바꿔보자</a:t>
            </a:r>
            <a:r>
              <a:rPr lang="en-US" altLang="ko-KR" sz="28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28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28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표는 요약정도로 써야 함 </a:t>
            </a:r>
            <a:endParaRPr lang="en-US" altLang="ko-KR" sz="2800" b="1" dirty="0">
              <a:solidFill>
                <a:schemeClr val="bg1"/>
              </a:solidFill>
              <a:effectLst>
                <a:glow rad="1651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endParaRPr lang="en-US" altLang="ko-KR" sz="2800" b="1" dirty="0">
              <a:solidFill>
                <a:schemeClr val="bg1"/>
              </a:solidFill>
              <a:effectLst>
                <a:glow rad="1651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28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표만으로는 디테일한 내용을 설명할 수 없어</a:t>
            </a:r>
            <a:r>
              <a:rPr lang="en-US" altLang="ko-KR" sz="28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59611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1407</Words>
  <Application>Microsoft Office PowerPoint</Application>
  <PresentationFormat>와이드스크린</PresentationFormat>
  <Paragraphs>242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165</cp:revision>
  <cp:lastPrinted>2025-01-14T11:10:08Z</cp:lastPrinted>
  <dcterms:created xsi:type="dcterms:W3CDTF">2025-01-08T09:31:21Z</dcterms:created>
  <dcterms:modified xsi:type="dcterms:W3CDTF">2025-01-21T12:23:57Z</dcterms:modified>
</cp:coreProperties>
</file>